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8"/>
  </p:notesMasterIdLst>
  <p:sldIdLst>
    <p:sldId id="256" r:id="rId5"/>
    <p:sldId id="257" r:id="rId6"/>
    <p:sldId id="258" r:id="rId7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 userDrawn="1">
          <p15:clr>
            <a:srgbClr val="A4A3A4"/>
          </p15:clr>
        </p15:guide>
        <p15:guide id="2" pos="2931" userDrawn="1">
          <p15:clr>
            <a:srgbClr val="A4A3A4"/>
          </p15:clr>
        </p15:guide>
        <p15:guide id="3" pos="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A7"/>
    <a:srgbClr val="BFD8DF"/>
    <a:srgbClr val="407280"/>
    <a:srgbClr val="508E9E"/>
    <a:srgbClr val="FFF2B3"/>
    <a:srgbClr val="F3EBF9"/>
    <a:srgbClr val="C8A5E3"/>
    <a:srgbClr val="AE78D6"/>
    <a:srgbClr val="EFEFEF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 autoAdjust="0"/>
    <p:restoredTop sz="96327"/>
  </p:normalViewPr>
  <p:slideViewPr>
    <p:cSldViewPr snapToGrid="0">
      <p:cViewPr varScale="1">
        <p:scale>
          <a:sx n="142" d="100"/>
          <a:sy n="142" d="100"/>
        </p:scale>
        <p:origin x="2318" y="110"/>
      </p:cViewPr>
      <p:guideLst>
        <p:guide orient="horz" pos="3084"/>
        <p:guide pos="2931"/>
        <p:guide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5395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installation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help with funeral costs (funeral expenses payment)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40728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new style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employment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bereavement support </a:t>
            </a:r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099150" y="702798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1836" y="475749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98356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62402" y="3977091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789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046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1592" y="329058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2905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85457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6531" y="585457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0681" y="585457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5997" y="585457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85457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6035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1592" y="342249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BFD8D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BFD8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24048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972025" y="2384400"/>
            <a:ext cx="144780" cy="76008"/>
          </a:xfrm>
          <a:prstGeom prst="rect">
            <a:avLst/>
          </a:prstGeom>
          <a:solidFill>
            <a:srgbClr val="4072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64524" y="2338372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0038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involved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61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6671" y="2259564"/>
            <a:ext cx="176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Low-automatable priority services suitable</a:t>
            </a:r>
          </a:p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augmentation (AST &lt;0.50; n=20)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2601787" y="2384400"/>
            <a:ext cx="144780" cy="76008"/>
          </a:xfrm>
          <a:prstGeom prst="rect">
            <a:avLst/>
          </a:prstGeom>
          <a:solidFill>
            <a:srgbClr val="5395A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94286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n=4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956531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9126" y="3290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RTI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3082" y="585457"/>
            <a:ext cx="32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0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0.5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15E116-BD27-4B83-9379-B22A911FE43D}">
  <ds:schemaRefs>
    <ds:schemaRef ds:uri="http://purl.org/dc/elements/1.1/"/>
    <ds:schemaRef ds:uri="http://purl.org/dc/dcmitype/"/>
    <ds:schemaRef ds:uri="http://purl.org/dc/terms/"/>
    <ds:schemaRef ds:uri="5cad2852-fd11-4253-a5dd-38f1c2375401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d67fce5f-2f04-4f7c-8e45-1ec614d56b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27423</TotalTime>
  <Words>901</Words>
  <Application>Microsoft Office PowerPoint</Application>
  <PresentationFormat>Custom</PresentationFormat>
  <Paragraphs>310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66</cp:revision>
  <dcterms:created xsi:type="dcterms:W3CDTF">2023-09-19T08:24:13Z</dcterms:created>
  <dcterms:modified xsi:type="dcterms:W3CDTF">2023-11-22T11:30:00Z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